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56" r:id="rId2"/>
    <p:sldId id="317" r:id="rId3"/>
    <p:sldId id="318" r:id="rId4"/>
    <p:sldId id="319" r:id="rId5"/>
    <p:sldId id="296" r:id="rId6"/>
    <p:sldId id="295" r:id="rId7"/>
    <p:sldId id="297" r:id="rId8"/>
    <p:sldId id="298" r:id="rId9"/>
    <p:sldId id="299" r:id="rId10"/>
    <p:sldId id="300" r:id="rId11"/>
    <p:sldId id="320" r:id="rId12"/>
    <p:sldId id="309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" initials="J" lastIdx="1" clrIdx="0">
    <p:extLst>
      <p:ext uri="{19B8F6BF-5375-455C-9EA6-DF929625EA0E}">
        <p15:presenceInfo xmlns:p15="http://schemas.microsoft.com/office/powerpoint/2012/main" userId="Jess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81E"/>
    <a:srgbClr val="E63E10"/>
    <a:srgbClr val="E016C3"/>
    <a:srgbClr val="126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F48AD3-C8B3-4F74-B546-F12937F7D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4C06C3-0FB7-4576-9878-931354F00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3618" y="1397670"/>
            <a:ext cx="4972456" cy="3167538"/>
          </a:xfrm>
        </p:spPr>
        <p:txBody>
          <a:bodyPr anchor="b">
            <a:normAutofit fontScale="90000"/>
          </a:bodyPr>
          <a:lstStyle/>
          <a:p>
            <a:pPr marL="0" indent="0" algn="ctr"/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2200" dirty="0" smtClean="0"/>
              <a:t>ASIGNACIÓN </a:t>
            </a:r>
            <a:r>
              <a:rPr lang="es-CL" sz="2200" dirty="0"/>
              <a:t>DESEMPEÑO COLECTIVO</a:t>
            </a:r>
            <a:br>
              <a:rPr lang="es-CL" sz="2200" dirty="0"/>
            </a:br>
            <a:r>
              <a:rPr lang="es-CL" sz="2200" dirty="0" smtClean="0"/>
              <a:t>2021</a:t>
            </a:r>
            <a:br>
              <a:rPr lang="es-CL" sz="2200" dirty="0" smtClean="0"/>
            </a:br>
            <a:r>
              <a:rPr lang="es-CL" sz="2200" dirty="0" smtClean="0"/>
              <a:t>“</a:t>
            </a:r>
            <a:r>
              <a:rPr lang="es-CL" sz="2200" i="1" dirty="0" smtClean="0"/>
              <a:t>ME ESCUCHO ME CUIDO Y ME AMO”</a:t>
            </a:r>
            <a:r>
              <a:rPr lang="es-CL" sz="3600" i="1" dirty="0" smtClean="0"/>
              <a:t/>
            </a:r>
            <a:br>
              <a:rPr lang="es-CL" sz="3600" i="1" dirty="0" smtClean="0"/>
            </a:br>
            <a:r>
              <a:rPr lang="es-CL" sz="3600" i="1" dirty="0" smtClean="0"/>
              <a:t/>
            </a:r>
            <a:br>
              <a:rPr lang="es-CL" sz="3600" i="1" dirty="0" smtClean="0"/>
            </a:br>
            <a:r>
              <a:rPr lang="es-CL" sz="2000" i="1" dirty="0" smtClean="0"/>
              <a:t>Trabajando nuestras competencias socioemocionales</a:t>
            </a:r>
            <a:endParaRPr lang="es-CL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F5791A1-D5E0-4E9B-B75B-EBA145E02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271" y="4856259"/>
            <a:ext cx="4023360" cy="120814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COMPLEJO EDUCACIONAL ALBERTO WIDMER </a:t>
            </a:r>
          </a:p>
          <a:p>
            <a:pPr>
              <a:lnSpc>
                <a:spcPct val="100000"/>
              </a:lnSpc>
            </a:pPr>
            <a:endParaRPr lang="es-C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AÑO ESCOLAR 2021</a:t>
            </a:r>
          </a:p>
        </p:txBody>
      </p:sp>
      <p:pic>
        <p:nvPicPr>
          <p:cNvPr id="4" name="Imagen 3" descr="logo_liceoalberto widmer – Sitio Educativo">
            <a:extLst>
              <a:ext uri="{FF2B5EF4-FFF2-40B4-BE49-F238E27FC236}">
                <a16:creationId xmlns:a16="http://schemas.microsoft.com/office/drawing/2014/main" xmlns="" id="{09E799BE-B365-4CA8-A83A-F2DCF6E0CB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4689" y="20365"/>
            <a:ext cx="2433711" cy="2258602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6A5DD1C-9A8E-43DB-B7C5-BE0CFC32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6" y="1700784"/>
            <a:ext cx="4972458" cy="4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FE3619-3568-4C66-ADB0-F251CACB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kumimoji="0" lang="es-C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PLAN DE CONTENCIÓN SOCIOEMOCIONAL</a:t>
            </a:r>
            <a:endParaRPr lang="es-CL" sz="280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44529757-4702-4F4B-9003-6C7F16BB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000" dirty="0">
                <a:latin typeface="Amasis MT Pro Black" panose="02040A04050005020304" pitchFamily="18" charset="0"/>
              </a:rPr>
              <a:t>PADRES Y APODERADOS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TALLERES DE MANEJO DE EMOCIONES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TALLERES RECREATIVOS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TALLERES DE LABORES 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75AB0C0-2A3E-4C36-AC76-ACC676045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5" r="30561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0ECA526-B4B6-4E22-9FD1-1E7E06EF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50" b="-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A76773F-561F-444B-AF17-242491BA1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1" r="3380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CBDF41-AF75-4EDE-8272-63EBA5895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5" r="2" b="638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50464A-244E-4FD3-A38A-0DA1582D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s-CL" sz="2600"/>
              <a:t>ESPERAMOS….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F297CC7-C436-422E-A0BF-5B115EF1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700" b="1" dirty="0"/>
          </a:p>
          <a:p>
            <a:pPr marL="0" indent="0" algn="ctr">
              <a:buNone/>
            </a:pPr>
            <a:endParaRPr lang="en-US" sz="1700" b="1" dirty="0"/>
          </a:p>
          <a:p>
            <a:pPr marL="0" indent="0" algn="ctr">
              <a:buNone/>
            </a:pPr>
            <a:r>
              <a:rPr lang="en-US" sz="1700" b="1" dirty="0"/>
              <a:t>CONTRIBUIR A FORTALECER A NUESTRA COMUNIDAD</a:t>
            </a:r>
          </a:p>
          <a:p>
            <a:pPr marL="0" indent="0" algn="ctr">
              <a:buNone/>
            </a:pPr>
            <a:r>
              <a:rPr lang="en-US" sz="1700" b="1" dirty="0"/>
              <a:t>EN EL ÁMBITO EMOCIONAL </a:t>
            </a:r>
          </a:p>
          <a:p>
            <a:pPr marL="0" indent="0" algn="ctr">
              <a:buNone/>
            </a:pPr>
            <a:endParaRPr lang="en-US" sz="1700" b="1" dirty="0"/>
          </a:p>
          <a:p>
            <a:pPr marL="0" indent="0" algn="ctr">
              <a:buNone/>
            </a:pPr>
            <a:endParaRPr lang="en-US" sz="17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53D23ED-3612-4877-A9CE-4564DD22D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" r="19921" b="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07B8CAD-97BA-4794-942A-C8B02E6AC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64" y="4833747"/>
            <a:ext cx="2524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7CF7F3-E4C9-4562-A670-B2ACC4E2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PENSAR EN POSITIVO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7F687B2A-C728-45D0-84D2-067F6A2F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708" y="2082800"/>
            <a:ext cx="5041900" cy="41148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2A6ECE3-AE02-4A91-B25D-B35360E0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08" y="2011870"/>
            <a:ext cx="273208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C24B732-449B-441A-85DA-F97467398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92" y="4619245"/>
            <a:ext cx="1790700" cy="171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F49AA89-383A-4CFC-9BB3-A97DC1C86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996" y="3753644"/>
            <a:ext cx="2373312" cy="231140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5000C784-5904-46A9-9D3E-53E8607F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0" y="2082800"/>
            <a:ext cx="28384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B4989F-F9CC-49A9-A87D-186B406F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s-CL" sz="3400"/>
              <a:t>TAREA DEL AÑO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156923A-7862-41A6-B3D4-6E54EA445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62" y="2953005"/>
            <a:ext cx="3108960" cy="2899155"/>
          </a:xfrm>
          <a:prstGeom prst="rect">
            <a:avLst/>
          </a:prstGeom>
        </p:spPr>
      </p:pic>
      <p:pic>
        <p:nvPicPr>
          <p:cNvPr id="5122" name="Picture 2" descr="frases de motivacion para el trabajo • Imagen Y Frases | Frases motivacion  trabajo, Trabajo en equipo frases, Frases de exito laboral">
            <a:extLst>
              <a:ext uri="{FF2B5EF4-FFF2-40B4-BE49-F238E27FC236}">
                <a16:creationId xmlns:a16="http://schemas.microsoft.com/office/drawing/2014/main" xmlns="" id="{82786F5F-C053-4601-B937-B03794C43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80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344692-763E-47DB-A42A-FE0DF4EC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s-CL" sz="3600"/>
              <a:t>PROYECTO ADECO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D35CEB-24E7-417F-BBE3-966028F5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2913610"/>
            <a:ext cx="6702552" cy="212806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52676D-99C0-4840-A826-13357AB4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956" y="2020824"/>
            <a:ext cx="4439894" cy="42216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b="1" dirty="0"/>
              <a:t>ASIGNACIÓN DESEMPEÑO COLECTIVO</a:t>
            </a:r>
          </a:p>
          <a:p>
            <a:pPr marL="0" indent="0" algn="ctr">
              <a:buNone/>
            </a:pPr>
            <a:r>
              <a:rPr lang="es-CL" b="1" dirty="0"/>
              <a:t>2021</a:t>
            </a:r>
          </a:p>
          <a:p>
            <a:pPr marL="0" indent="0" algn="ctr">
              <a:buNone/>
            </a:pPr>
            <a:r>
              <a:rPr lang="es-CL" sz="1700" b="1" dirty="0"/>
              <a:t>EFECTO PANDEMIA</a:t>
            </a:r>
          </a:p>
          <a:p>
            <a:pPr marL="0" indent="0" algn="ctr">
              <a:buNone/>
            </a:pPr>
            <a:endParaRPr lang="es-CL" sz="1700" b="1" dirty="0"/>
          </a:p>
          <a:p>
            <a:pPr marL="0" indent="0" algn="ctr">
              <a:buNone/>
            </a:pPr>
            <a:endParaRPr lang="es-CL" sz="1700" b="1" dirty="0"/>
          </a:p>
          <a:p>
            <a:pPr marL="0" indent="0" algn="ctr">
              <a:buNone/>
            </a:pPr>
            <a:endParaRPr lang="es-CL" sz="1700" b="1" dirty="0"/>
          </a:p>
          <a:p>
            <a:pPr marL="0" indent="0" algn="ctr">
              <a:buNone/>
            </a:pPr>
            <a:endParaRPr lang="es-CL" sz="1700" b="1" dirty="0"/>
          </a:p>
          <a:p>
            <a:pPr marL="0" indent="0" algn="ctr">
              <a:buNone/>
            </a:pPr>
            <a:endParaRPr lang="es-CL" sz="1700" b="1" dirty="0"/>
          </a:p>
          <a:p>
            <a:pPr marL="0" indent="0" algn="ctr">
              <a:buNone/>
            </a:pPr>
            <a:endParaRPr lang="es-CL" sz="1700" b="1" dirty="0"/>
          </a:p>
          <a:p>
            <a:pPr marL="0" indent="0" algn="ctr">
              <a:buNone/>
            </a:pPr>
            <a:endParaRPr lang="es-CL" sz="17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68AD2C0-1A7E-44B3-8721-EEEBB0FA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34" y="3643532"/>
            <a:ext cx="4097917" cy="25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C4E4B7-2282-4890-8D88-67DE94947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59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BCA5097-15AC-408B-B40C-9305F4965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" r="2183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FB2F46-22C0-426B-8454-09E1CE37A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27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8F437F-E719-465E-AF5D-4CCCDF67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s-CL" sz="2800"/>
              <a:t>PANDEMIA V/S ÁMBITO EMOCIONAL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5295A5B-96E4-4DBC-B789-87BEC7A9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1700" dirty="0"/>
              <a:t>                      </a:t>
            </a:r>
            <a:r>
              <a:rPr lang="es-CL" sz="1700" b="1" dirty="0"/>
              <a:t>PROLONGACIÓN DE LA  PANDEMIA</a:t>
            </a:r>
          </a:p>
          <a:p>
            <a:pPr marL="0" indent="0">
              <a:buNone/>
            </a:pPr>
            <a:endParaRPr lang="es-CL" sz="1700" b="1" dirty="0"/>
          </a:p>
          <a:p>
            <a:pPr marL="0" indent="0">
              <a:buNone/>
            </a:pPr>
            <a:r>
              <a:rPr lang="es-CL" sz="1700" b="1" dirty="0"/>
              <a:t>DISTANCIAMIENTO SOCIAL</a:t>
            </a:r>
          </a:p>
          <a:p>
            <a:pPr marL="0" indent="0">
              <a:buNone/>
            </a:pPr>
            <a:endParaRPr lang="es-CL" sz="1700" b="1" dirty="0"/>
          </a:p>
          <a:p>
            <a:pPr marL="0" indent="0">
              <a:buNone/>
            </a:pPr>
            <a:r>
              <a:rPr lang="es-CL" sz="1700" b="1" dirty="0"/>
              <a:t>CONFINAMIENTO PROLONGADO</a:t>
            </a:r>
          </a:p>
          <a:p>
            <a:pPr marL="0" indent="0">
              <a:buNone/>
            </a:pPr>
            <a:endParaRPr lang="es-CL" sz="1700" b="1" dirty="0"/>
          </a:p>
          <a:p>
            <a:pPr marL="0" indent="0">
              <a:buNone/>
            </a:pPr>
            <a:r>
              <a:rPr lang="es-CL" sz="1700" b="1" dirty="0"/>
              <a:t>INCERTIDUMBFRE</a:t>
            </a:r>
          </a:p>
          <a:p>
            <a:pPr marL="0" indent="0">
              <a:buNone/>
            </a:pPr>
            <a:endParaRPr lang="es-CL" sz="1700" b="1" dirty="0"/>
          </a:p>
          <a:p>
            <a:pPr marL="0" indent="0">
              <a:buNone/>
            </a:pPr>
            <a:endParaRPr lang="es-CL" sz="17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007776-1B0D-48A8-87FC-CBF916517A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25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53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AA474011-A49D-4C7A-BF41-0ACD0A269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6D72081E-AD41-4FBB-B02B-698A68DBC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453C5D-67E8-427B-B8F5-1D4565F5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38728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OBJETIVO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801A65E8-4E37-46D1-B3D7-D242343A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407320"/>
            <a:ext cx="11164824" cy="354483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6248AD-805F-41BF-9B57-FC53E5B32F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82758F-B2B3-4F0A-BB90-4BFFEDD16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9F188A1E-7A45-47CC-AC08-90FD4D92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889" y="3894554"/>
            <a:ext cx="7179959" cy="2191968"/>
          </a:xfrm>
        </p:spPr>
        <p:txBody>
          <a:bodyPr anchor="ctr">
            <a:normAutofit/>
          </a:bodyPr>
          <a:lstStyle/>
          <a:p>
            <a:pPr algn="just"/>
            <a:r>
              <a:rPr lang="es-CL" sz="1400" b="1" dirty="0"/>
              <a:t>“Elaborar un plan de acción que fomente el desarrollo y fortalecimiento de competencias socioemocionales en todos los integrantes de la comunidad educativa, a través de la implementación de diversas estrategias que faciliten la adaptación a los nuevos escenarios provocados por la pandemia y conducentes a mantener la continuidad del proceso escolar, remontando los aprendizajes y favoreciendo el bienestar general de la comunidad escolar”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538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5EBC18B6-E5C3-4AD1-97A4-E6A3477A0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0AD9EF-18C8-4D5E-9869-02EACF4D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088241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PLAN DE ACOMPAÑAMIENTO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36A4AB6-B72B-4CC6-ADCF-BE807B6C3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5D540D-9486-4236-952A-F72DC52D7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8F7054-167C-417A-B823-DA46422B9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72784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COMUNIDAD ESCOLAR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ESTUDIANTES</a:t>
            </a:r>
          </a:p>
          <a:p>
            <a:pPr marL="0" indent="0" algn="ctr">
              <a:buNone/>
            </a:pPr>
            <a:r>
              <a:rPr lang="en-US" b="1" dirty="0"/>
              <a:t>PADRES Y APODERADOS</a:t>
            </a:r>
          </a:p>
          <a:p>
            <a:pPr marL="0" indent="0" algn="ctr">
              <a:buNone/>
            </a:pPr>
            <a:r>
              <a:rPr lang="en-US" b="1" dirty="0"/>
              <a:t>FUNCIONARIOS</a:t>
            </a:r>
          </a:p>
          <a:p>
            <a:pPr marL="0"/>
            <a:endParaRPr lang="en-US" dirty="0"/>
          </a:p>
          <a:p>
            <a:pPr marL="0"/>
            <a:endParaRPr lang="en-US" dirty="0"/>
          </a:p>
          <a:p>
            <a:pPr marL="0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9AAD5AD-1986-491B-BD0C-4DE74B51F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3" b="-2"/>
          <a:stretch/>
        </p:blipFill>
        <p:spPr>
          <a:xfrm>
            <a:off x="5974146" y="4506222"/>
            <a:ext cx="5881460" cy="2240280"/>
          </a:xfrm>
          <a:prstGeom prst="rect">
            <a:avLst/>
          </a:prstGeo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xmlns="" id="{ABD14145-A70B-4A90-8772-3044CC88A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4078" y="2421142"/>
            <a:ext cx="5881460" cy="20345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F11F7C5-525E-4D15-9BB4-854A48D4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327" y="601133"/>
            <a:ext cx="5878463" cy="1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D4D139-C7EF-488B-AF4A-50EF5C98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ACOMPAÑAMIENTO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D7639705-FBB7-4933-8B53-1436D84A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661" y="1728216"/>
            <a:ext cx="4510969" cy="2036240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xmlns="" id="{7B7DCB39-F98E-4E95-8C11-10E7390DBD66}"/>
              </a:ext>
            </a:extLst>
          </p:cNvPr>
          <p:cNvSpPr/>
          <p:nvPr/>
        </p:nvSpPr>
        <p:spPr>
          <a:xfrm rot="2453943">
            <a:off x="2592357" y="2870291"/>
            <a:ext cx="546766" cy="944217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1CA32F2-0359-415F-9B7F-38C2600BD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85606">
            <a:off x="9165679" y="2778970"/>
            <a:ext cx="774259" cy="8230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84A1B07-C9A6-4A17-8EE0-1A0CBCA2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73081">
            <a:off x="5812502" y="3967552"/>
            <a:ext cx="774259" cy="8230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93D7616-F72B-4B24-8805-3DD714E71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762" y="5121959"/>
            <a:ext cx="3200400" cy="15335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EC56ECD-D095-4007-90C2-3D056E441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3" y="3875635"/>
            <a:ext cx="3297406" cy="25082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5552264-CB41-4425-9BD6-12608C409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663" y="3818303"/>
            <a:ext cx="30670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7F72BCA-EE24-40BE-9ECA-E10C9BA55F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1F01B5-02FC-4A4D-8698-A6449E8E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anchor="b">
            <a:normAutofit/>
          </a:bodyPr>
          <a:lstStyle/>
          <a:p>
            <a:r>
              <a:rPr lang="es-CL" sz="2800" dirty="0"/>
              <a:t>PLAN DE CONTENCIÓN SOCIOEMOCIONAL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14415E1-AAF7-4166-8FC3-E397C6907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4" r="10362" b="-1"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E8BE6C5-F565-45DA-BA22-80940390F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40913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L" b="1" dirty="0">
                <a:latin typeface="Amasis MT Pro Black" panose="02040A04050005020304" pitchFamily="18" charset="0"/>
              </a:rPr>
              <a:t>ESTUDIANTES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TRABAJO DEPTO DE ORIENTACIÓN EN CONSEJO DE CURSO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ATENCIÓN DE CASOS DERIVADOS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ORGANIZACIÓN DE ACTIVIDADES RECREATIVAS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CHARLAS CON ESPECIALISTAS DEL ÁMBITO EMOCIONAL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endParaRPr lang="es-CL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B3C4597-DD46-4BFC-B999-C52879B95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2B59AC-0160-4F1D-934F-B7D8B6AE44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A84BA-3A83-42DF-A313-58E89390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CL" sz="2400"/>
              <a:t>PLAN DE CONTENCIÓN SOCIOEMOCIONAL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7">
            <a:extLst>
              <a:ext uri="{FF2B5EF4-FFF2-40B4-BE49-F238E27FC236}">
                <a16:creationId xmlns:a16="http://schemas.microsoft.com/office/drawing/2014/main" xmlns="" id="{A531A4E8-C85C-41F9-8FD6-153A9F1D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dirty="0">
                <a:latin typeface="Amasis MT Pro Black" panose="02040A04050005020304" pitchFamily="18" charset="0"/>
              </a:rPr>
              <a:t>ESTUDIANTES</a:t>
            </a: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r>
              <a:rPr lang="en-US" sz="1700" dirty="0">
                <a:latin typeface="Amasis MT Pro Black" panose="02040A04050005020304" pitchFamily="18" charset="0"/>
              </a:rPr>
              <a:t>SEGUIMIENTO DE ESTUDIANTES CON DIFICULTADES</a:t>
            </a: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r>
              <a:rPr lang="en-US" sz="1700" dirty="0">
                <a:latin typeface="Amasis MT Pro Black" panose="02040A04050005020304" pitchFamily="18" charset="0"/>
              </a:rPr>
              <a:t>IMPLEMENATCIÓN DE ESTRATEGIAS PARA ASISTENCIA A CLASES</a:t>
            </a: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r>
              <a:rPr lang="en-US" sz="1700" dirty="0">
                <a:latin typeface="Amasis MT Pro Black" panose="02040A04050005020304" pitchFamily="18" charset="0"/>
              </a:rPr>
              <a:t>MEDIDAS A APOYO AL APRENDIZAJE</a:t>
            </a: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endParaRPr lang="en-US" sz="1700" dirty="0">
              <a:latin typeface="Amasis MT Pro Black" panose="02040A04050005020304" pitchFamily="18" charset="0"/>
            </a:endParaRP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E5610FC-96A9-48B3-A396-21E2E0129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7" r="2" b="2"/>
          <a:stretch/>
        </p:blipFill>
        <p:spPr>
          <a:xfrm>
            <a:off x="5120640" y="1332783"/>
            <a:ext cx="6656832" cy="40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4ECDE7A-6944-466D-8FFE-149A29BA6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3420082-9415-44EC-802E-C77D71D59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5A52C45-1FCB-4636-A80F-2849B8226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04B73E-1ACE-4AFB-B45A-32D1EBA4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CL" sz="3700" dirty="0"/>
              <a:t>PLAN DE CONTENCIÓN SOCIOEMOCIONAL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8EB4DD-3704-43AD-92B3-C4E0C6EA9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B202483-B2FC-4EC4-9598-3F869CF95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3" r="1" b="13708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C05D48-8652-4CA6-8D30-D0D044D0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DOCENTES</a:t>
            </a:r>
          </a:p>
          <a:p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JORNADAS DE CAPACITACIÓN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JORNADAS DE RECREACIÓN 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latin typeface="Amasis MT Pro Black" panose="02040A04050005020304" pitchFamily="18" charset="0"/>
              </a:rPr>
              <a:t>TALLERES DE AUTOCONOCIMEINTO</a:t>
            </a:r>
          </a:p>
          <a:p>
            <a:pPr marL="0" indent="0">
              <a:buNone/>
            </a:pPr>
            <a:endParaRPr lang="es-CL" sz="18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endParaRPr lang="es-CL" sz="1800" dirty="0"/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8767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685</TotalTime>
  <Words>207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Amasis MT Pro Black</vt:lpstr>
      <vt:lpstr>Arial</vt:lpstr>
      <vt:lpstr>Calibri</vt:lpstr>
      <vt:lpstr>Neue Haas Grotesk Text Pro</vt:lpstr>
      <vt:lpstr>AccentBoxVTI</vt:lpstr>
      <vt:lpstr>    ASIGNACIÓN DESEMPEÑO COLECTIVO 2021 “ME ESCUCHO ME CUIDO Y ME AMO”  Trabajando nuestras competencias socioemocionales</vt:lpstr>
      <vt:lpstr>PROYECTO ADECO 2021</vt:lpstr>
      <vt:lpstr>PANDEMIA V/S ÁMBITO EMOCIONAL</vt:lpstr>
      <vt:lpstr>OBJETIVO </vt:lpstr>
      <vt:lpstr>PLAN DE ACOMPAÑAMIENTO </vt:lpstr>
      <vt:lpstr>ACOMPAÑAMIENTO </vt:lpstr>
      <vt:lpstr>PLAN DE CONTENCIÓN SOCIOEMOCIONAL</vt:lpstr>
      <vt:lpstr>PLAN DE CONTENCIÓN SOCIOEMOCIONAL</vt:lpstr>
      <vt:lpstr>PLAN DE CONTENCIÓN SOCIOEMOCIONAL</vt:lpstr>
      <vt:lpstr>PLAN DE CONTENCIÓN SOCIOEMOCIONAL</vt:lpstr>
      <vt:lpstr>ESPERAMOS….</vt:lpstr>
      <vt:lpstr>PENSAR EN POSITIVO </vt:lpstr>
      <vt:lpstr>TAREA DEL AÑO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ESCOLAR</dc:title>
  <dc:creator>Jessica</dc:creator>
  <cp:lastModifiedBy>Usuario</cp:lastModifiedBy>
  <cp:revision>80</cp:revision>
  <dcterms:created xsi:type="dcterms:W3CDTF">2021-03-27T02:05:46Z</dcterms:created>
  <dcterms:modified xsi:type="dcterms:W3CDTF">2021-08-11T13:50:36Z</dcterms:modified>
</cp:coreProperties>
</file>